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  <p:sldId id="264" r:id="rId8"/>
    <p:sldId id="265" r:id="rId9"/>
    <p:sldId id="263" r:id="rId10"/>
    <p:sldId id="266" r:id="rId11"/>
    <p:sldId id="262" r:id="rId12"/>
  </p:sldIdLst>
  <p:sldSz cx="12192000" cy="6858000"/>
  <p:notesSz cx="6858000" cy="9144000"/>
  <p:defaultTextStyle>
    <a:defPPr>
      <a:defRPr lang="lb-L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AF44"/>
    <a:srgbClr val="2125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92DC15-4B5F-4541-8FB9-9DA695302E58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F5E42641-3C7F-48A4-B399-4B5F4A50484C}">
      <dgm:prSet/>
      <dgm:spPr/>
      <dgm:t>
        <a:bodyPr/>
        <a:lstStyle/>
        <a:p>
          <a:pPr algn="ctr"/>
          <a:r>
            <a:rPr lang="en-US" u="sng" dirty="0"/>
            <a:t>Gamers and Geeks can meet each other</a:t>
          </a:r>
          <a:endParaRPr lang="en-US" dirty="0"/>
        </a:p>
      </dgm:t>
    </dgm:pt>
    <dgm:pt modelId="{EBDBD2C4-E3F2-4F18-B33F-FC56D457B987}" type="parTrans" cxnId="{19061B0E-172C-4838-9091-CB8E8BA4FFED}">
      <dgm:prSet/>
      <dgm:spPr/>
      <dgm:t>
        <a:bodyPr/>
        <a:lstStyle/>
        <a:p>
          <a:endParaRPr lang="en-US"/>
        </a:p>
      </dgm:t>
    </dgm:pt>
    <dgm:pt modelId="{34D43A8B-8EDC-4912-90A1-DBCAA74FDAE7}" type="sibTrans" cxnId="{19061B0E-172C-4838-9091-CB8E8BA4FFED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5E244E86-3561-44DF-A019-6032DD47DA2E}">
      <dgm:prSet/>
      <dgm:spPr/>
      <dgm:t>
        <a:bodyPr/>
        <a:lstStyle/>
        <a:p>
          <a:pPr algn="ctr"/>
          <a:r>
            <a:rPr lang="en-US" u="sng" dirty="0"/>
            <a:t>Find Information about coming Events</a:t>
          </a:r>
          <a:endParaRPr lang="en-US" dirty="0"/>
        </a:p>
      </dgm:t>
    </dgm:pt>
    <dgm:pt modelId="{6F4270ED-F2BE-4E1F-BE04-F1D68EB153FD}" type="parTrans" cxnId="{9DA96EB0-B058-4FA4-8930-507EEF5E0B42}">
      <dgm:prSet/>
      <dgm:spPr/>
      <dgm:t>
        <a:bodyPr/>
        <a:lstStyle/>
        <a:p>
          <a:endParaRPr lang="en-US"/>
        </a:p>
      </dgm:t>
    </dgm:pt>
    <dgm:pt modelId="{10931E3A-710F-4D4C-BD20-ABAC2B75C203}" type="sibTrans" cxnId="{9DA96EB0-B058-4FA4-8930-507EEF5E0B42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07C96085-CB67-490F-AFA3-0D1C21A156F2}">
      <dgm:prSet/>
      <dgm:spPr/>
      <dgm:t>
        <a:bodyPr/>
        <a:lstStyle/>
        <a:p>
          <a:pPr algn="ctr"/>
          <a:r>
            <a:rPr lang="en-US" u="sng"/>
            <a:t>Find Shops and Locations</a:t>
          </a:r>
          <a:endParaRPr lang="en-US"/>
        </a:p>
      </dgm:t>
    </dgm:pt>
    <dgm:pt modelId="{183E4433-949F-4D41-967E-72A1C21D0161}" type="parTrans" cxnId="{993A1791-74CE-476C-9A9E-18BB5CC27C0A}">
      <dgm:prSet/>
      <dgm:spPr/>
      <dgm:t>
        <a:bodyPr/>
        <a:lstStyle/>
        <a:p>
          <a:endParaRPr lang="en-US"/>
        </a:p>
      </dgm:t>
    </dgm:pt>
    <dgm:pt modelId="{CCC44DA8-CD4C-4DE5-A022-73F5175B5F1D}" type="sibTrans" cxnId="{993A1791-74CE-476C-9A9E-18BB5CC27C0A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80275973-40A7-4F64-B078-40CAD22C184B}">
      <dgm:prSet/>
      <dgm:spPr/>
      <dgm:t>
        <a:bodyPr/>
        <a:lstStyle/>
        <a:p>
          <a:pPr algn="ctr"/>
          <a:r>
            <a:rPr lang="en-US" u="sng"/>
            <a:t>Build a connection via Discord</a:t>
          </a:r>
          <a:endParaRPr lang="en-US"/>
        </a:p>
      </dgm:t>
    </dgm:pt>
    <dgm:pt modelId="{4E233B03-787C-4399-B2E6-F2538D0EDD4F}" type="parTrans" cxnId="{8BF402E9-2D9E-411B-89CF-9553F9447131}">
      <dgm:prSet/>
      <dgm:spPr/>
      <dgm:t>
        <a:bodyPr/>
        <a:lstStyle/>
        <a:p>
          <a:endParaRPr lang="en-US"/>
        </a:p>
      </dgm:t>
    </dgm:pt>
    <dgm:pt modelId="{9FDE2FC4-B9E1-43D6-94D5-D9FE09A36D59}" type="sibTrans" cxnId="{8BF402E9-2D9E-411B-89CF-9553F9447131}">
      <dgm:prSet phldrT="4" phldr="0"/>
      <dgm:spPr/>
      <dgm:t>
        <a:bodyPr/>
        <a:lstStyle/>
        <a:p>
          <a:r>
            <a:rPr lang="en-US"/>
            <a:t>4</a:t>
          </a:r>
          <a:endParaRPr lang="en-US" dirty="0"/>
        </a:p>
      </dgm:t>
    </dgm:pt>
    <dgm:pt modelId="{75B38A5B-4264-4C25-950F-8D04A7186ADA}" type="pres">
      <dgm:prSet presAssocID="{9192DC15-4B5F-4541-8FB9-9DA695302E58}" presName="Name0" presStyleCnt="0">
        <dgm:presLayoutVars>
          <dgm:animLvl val="lvl"/>
          <dgm:resizeHandles val="exact"/>
        </dgm:presLayoutVars>
      </dgm:prSet>
      <dgm:spPr/>
    </dgm:pt>
    <dgm:pt modelId="{F9862740-E919-4DCA-8E51-67E696A9EB79}" type="pres">
      <dgm:prSet presAssocID="{F5E42641-3C7F-48A4-B399-4B5F4A50484C}" presName="compositeNode" presStyleCnt="0">
        <dgm:presLayoutVars>
          <dgm:bulletEnabled val="1"/>
        </dgm:presLayoutVars>
      </dgm:prSet>
      <dgm:spPr/>
    </dgm:pt>
    <dgm:pt modelId="{4DD8E8D6-AD57-42A9-87C5-A66AD001FEF1}" type="pres">
      <dgm:prSet presAssocID="{F5E42641-3C7F-48A4-B399-4B5F4A50484C}" presName="bgRect" presStyleLbl="bgAccFollowNode1" presStyleIdx="0" presStyleCnt="4" custLinFactNeighborX="-1816" custLinFactNeighborY="778"/>
      <dgm:spPr/>
    </dgm:pt>
    <dgm:pt modelId="{669253F8-9E7E-485E-9FD7-A836571ADC7D}" type="pres">
      <dgm:prSet presAssocID="{34D43A8B-8EDC-4912-90A1-DBCAA74FDAE7}" presName="sibTransNodeCircle" presStyleLbl="alignNode1" presStyleIdx="0" presStyleCnt="8" custLinFactNeighborX="865" custLinFactNeighborY="-21621">
        <dgm:presLayoutVars>
          <dgm:chMax val="0"/>
          <dgm:bulletEnabled/>
        </dgm:presLayoutVars>
      </dgm:prSet>
      <dgm:spPr/>
    </dgm:pt>
    <dgm:pt modelId="{BD586FFC-F4B9-49FE-8AB6-983436FA9B43}" type="pres">
      <dgm:prSet presAssocID="{F5E42641-3C7F-48A4-B399-4B5F4A50484C}" presName="bottomLine" presStyleLbl="alignNode1" presStyleIdx="1" presStyleCnt="8">
        <dgm:presLayoutVars/>
      </dgm:prSet>
      <dgm:spPr/>
    </dgm:pt>
    <dgm:pt modelId="{0B6B2E39-877B-474E-BD7F-11F6A5E10638}" type="pres">
      <dgm:prSet presAssocID="{F5E42641-3C7F-48A4-B399-4B5F4A50484C}" presName="nodeText" presStyleLbl="bgAccFollowNode1" presStyleIdx="0" presStyleCnt="4">
        <dgm:presLayoutVars>
          <dgm:bulletEnabled val="1"/>
        </dgm:presLayoutVars>
      </dgm:prSet>
      <dgm:spPr/>
    </dgm:pt>
    <dgm:pt modelId="{96F9E185-F9BB-4536-89F0-43A6C799DD44}" type="pres">
      <dgm:prSet presAssocID="{34D43A8B-8EDC-4912-90A1-DBCAA74FDAE7}" presName="sibTrans" presStyleCnt="0"/>
      <dgm:spPr/>
    </dgm:pt>
    <dgm:pt modelId="{193FCF15-0DEC-4C70-A9C8-45E21854697A}" type="pres">
      <dgm:prSet presAssocID="{5E244E86-3561-44DF-A019-6032DD47DA2E}" presName="compositeNode" presStyleCnt="0">
        <dgm:presLayoutVars>
          <dgm:bulletEnabled val="1"/>
        </dgm:presLayoutVars>
      </dgm:prSet>
      <dgm:spPr/>
    </dgm:pt>
    <dgm:pt modelId="{00B5BA1C-38A6-4CD0-BC57-4B9033852234}" type="pres">
      <dgm:prSet presAssocID="{5E244E86-3561-44DF-A019-6032DD47DA2E}" presName="bgRect" presStyleLbl="bgAccFollowNode1" presStyleIdx="1" presStyleCnt="4"/>
      <dgm:spPr/>
    </dgm:pt>
    <dgm:pt modelId="{9FFF38D9-97EF-4DA5-B6B4-EF9E566476AD}" type="pres">
      <dgm:prSet presAssocID="{10931E3A-710F-4D4C-BD20-ABAC2B75C203}" presName="sibTransNodeCircle" presStyleLbl="alignNode1" presStyleIdx="2" presStyleCnt="8" custLinFactNeighborX="-1730" custLinFactNeighborY="-11861">
        <dgm:presLayoutVars>
          <dgm:chMax val="0"/>
          <dgm:bulletEnabled/>
        </dgm:presLayoutVars>
      </dgm:prSet>
      <dgm:spPr/>
    </dgm:pt>
    <dgm:pt modelId="{D116C3D6-55E1-4529-B302-864F82444C92}" type="pres">
      <dgm:prSet presAssocID="{5E244E86-3561-44DF-A019-6032DD47DA2E}" presName="bottomLine" presStyleLbl="alignNode1" presStyleIdx="3" presStyleCnt="8">
        <dgm:presLayoutVars/>
      </dgm:prSet>
      <dgm:spPr/>
    </dgm:pt>
    <dgm:pt modelId="{DEC83E62-5143-4E86-BC07-E327C5114476}" type="pres">
      <dgm:prSet presAssocID="{5E244E86-3561-44DF-A019-6032DD47DA2E}" presName="nodeText" presStyleLbl="bgAccFollowNode1" presStyleIdx="1" presStyleCnt="4">
        <dgm:presLayoutVars>
          <dgm:bulletEnabled val="1"/>
        </dgm:presLayoutVars>
      </dgm:prSet>
      <dgm:spPr/>
    </dgm:pt>
    <dgm:pt modelId="{8646D817-5FE5-4BE3-941D-AFE298EA2C1C}" type="pres">
      <dgm:prSet presAssocID="{10931E3A-710F-4D4C-BD20-ABAC2B75C203}" presName="sibTrans" presStyleCnt="0"/>
      <dgm:spPr/>
    </dgm:pt>
    <dgm:pt modelId="{26D0DC74-16EA-4F78-B59A-201ED94AE031}" type="pres">
      <dgm:prSet presAssocID="{07C96085-CB67-490F-AFA3-0D1C21A156F2}" presName="compositeNode" presStyleCnt="0">
        <dgm:presLayoutVars>
          <dgm:bulletEnabled val="1"/>
        </dgm:presLayoutVars>
      </dgm:prSet>
      <dgm:spPr/>
    </dgm:pt>
    <dgm:pt modelId="{7A48914F-19DC-4E49-987D-7F64381D2ED4}" type="pres">
      <dgm:prSet presAssocID="{07C96085-CB67-490F-AFA3-0D1C21A156F2}" presName="bgRect" presStyleLbl="bgAccFollowNode1" presStyleIdx="2" presStyleCnt="4"/>
      <dgm:spPr/>
    </dgm:pt>
    <dgm:pt modelId="{06B5DE9F-3D05-4908-A329-24C4EE9CF6FE}" type="pres">
      <dgm:prSet presAssocID="{CCC44DA8-CD4C-4DE5-A022-73F5175B5F1D}" presName="sibTransNodeCircle" presStyleLbl="alignNode1" presStyleIdx="4" presStyleCnt="8" custLinFactNeighborX="-1730" custLinFactNeighborY="-11861">
        <dgm:presLayoutVars>
          <dgm:chMax val="0"/>
          <dgm:bulletEnabled/>
        </dgm:presLayoutVars>
      </dgm:prSet>
      <dgm:spPr/>
    </dgm:pt>
    <dgm:pt modelId="{FB71B875-4B88-45B2-8156-E5083750A08B}" type="pres">
      <dgm:prSet presAssocID="{07C96085-CB67-490F-AFA3-0D1C21A156F2}" presName="bottomLine" presStyleLbl="alignNode1" presStyleIdx="5" presStyleCnt="8">
        <dgm:presLayoutVars/>
      </dgm:prSet>
      <dgm:spPr/>
    </dgm:pt>
    <dgm:pt modelId="{1E43E5EF-7B81-469B-A2C3-6A3E51BDD7D7}" type="pres">
      <dgm:prSet presAssocID="{07C96085-CB67-490F-AFA3-0D1C21A156F2}" presName="nodeText" presStyleLbl="bgAccFollowNode1" presStyleIdx="2" presStyleCnt="4">
        <dgm:presLayoutVars>
          <dgm:bulletEnabled val="1"/>
        </dgm:presLayoutVars>
      </dgm:prSet>
      <dgm:spPr/>
    </dgm:pt>
    <dgm:pt modelId="{1F617773-A727-4F33-ABBB-E567DAF375F3}" type="pres">
      <dgm:prSet presAssocID="{CCC44DA8-CD4C-4DE5-A022-73F5175B5F1D}" presName="sibTrans" presStyleCnt="0"/>
      <dgm:spPr/>
    </dgm:pt>
    <dgm:pt modelId="{5F7EAA8A-4124-41A4-A4B2-7B7A0A8A6B7E}" type="pres">
      <dgm:prSet presAssocID="{80275973-40A7-4F64-B078-40CAD22C184B}" presName="compositeNode" presStyleCnt="0">
        <dgm:presLayoutVars>
          <dgm:bulletEnabled val="1"/>
        </dgm:presLayoutVars>
      </dgm:prSet>
      <dgm:spPr/>
    </dgm:pt>
    <dgm:pt modelId="{14A63F24-CB3C-4F5C-941E-DE225909CCD1}" type="pres">
      <dgm:prSet presAssocID="{80275973-40A7-4F64-B078-40CAD22C184B}" presName="bgRect" presStyleLbl="bgAccFollowNode1" presStyleIdx="3" presStyleCnt="4"/>
      <dgm:spPr/>
    </dgm:pt>
    <dgm:pt modelId="{8D8D9FCF-7F76-4482-B146-7F3960538334}" type="pres">
      <dgm:prSet presAssocID="{9FDE2FC4-B9E1-43D6-94D5-D9FE09A36D59}" presName="sibTransNodeCircle" presStyleLbl="alignNode1" presStyleIdx="6" presStyleCnt="8" custLinFactNeighborX="-1730" custLinFactNeighborY="-11861">
        <dgm:presLayoutVars>
          <dgm:chMax val="0"/>
          <dgm:bulletEnabled/>
        </dgm:presLayoutVars>
      </dgm:prSet>
      <dgm:spPr/>
    </dgm:pt>
    <dgm:pt modelId="{D356AA2D-D0B1-4D16-AAE8-9D96BBC2F980}" type="pres">
      <dgm:prSet presAssocID="{80275973-40A7-4F64-B078-40CAD22C184B}" presName="bottomLine" presStyleLbl="alignNode1" presStyleIdx="7" presStyleCnt="8">
        <dgm:presLayoutVars/>
      </dgm:prSet>
      <dgm:spPr/>
    </dgm:pt>
    <dgm:pt modelId="{389423A7-291C-468B-99DE-84C601236363}" type="pres">
      <dgm:prSet presAssocID="{80275973-40A7-4F64-B078-40CAD22C184B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19061B0E-172C-4838-9091-CB8E8BA4FFED}" srcId="{9192DC15-4B5F-4541-8FB9-9DA695302E58}" destId="{F5E42641-3C7F-48A4-B399-4B5F4A50484C}" srcOrd="0" destOrd="0" parTransId="{EBDBD2C4-E3F2-4F18-B33F-FC56D457B987}" sibTransId="{34D43A8B-8EDC-4912-90A1-DBCAA74FDAE7}"/>
    <dgm:cxn modelId="{03475320-C326-47E1-BDC3-2CBD645031DF}" type="presOf" srcId="{5E244E86-3561-44DF-A019-6032DD47DA2E}" destId="{00B5BA1C-38A6-4CD0-BC57-4B9033852234}" srcOrd="0" destOrd="0" presId="urn:microsoft.com/office/officeart/2016/7/layout/BasicLinearProcessNumbered"/>
    <dgm:cxn modelId="{BACDA064-EE49-4573-85AE-F3217EE7D86B}" type="presOf" srcId="{F5E42641-3C7F-48A4-B399-4B5F4A50484C}" destId="{0B6B2E39-877B-474E-BD7F-11F6A5E10638}" srcOrd="1" destOrd="0" presId="urn:microsoft.com/office/officeart/2016/7/layout/BasicLinearProcessNumbered"/>
    <dgm:cxn modelId="{10D1786D-373D-47E8-AAFF-97C9F1C34870}" type="presOf" srcId="{5E244E86-3561-44DF-A019-6032DD47DA2E}" destId="{DEC83E62-5143-4E86-BC07-E327C5114476}" srcOrd="1" destOrd="0" presId="urn:microsoft.com/office/officeart/2016/7/layout/BasicLinearProcessNumbered"/>
    <dgm:cxn modelId="{AD96B182-F719-427F-B997-3DE138667C78}" type="presOf" srcId="{F5E42641-3C7F-48A4-B399-4B5F4A50484C}" destId="{4DD8E8D6-AD57-42A9-87C5-A66AD001FEF1}" srcOrd="0" destOrd="0" presId="urn:microsoft.com/office/officeart/2016/7/layout/BasicLinearProcessNumbered"/>
    <dgm:cxn modelId="{993A1791-74CE-476C-9A9E-18BB5CC27C0A}" srcId="{9192DC15-4B5F-4541-8FB9-9DA695302E58}" destId="{07C96085-CB67-490F-AFA3-0D1C21A156F2}" srcOrd="2" destOrd="0" parTransId="{183E4433-949F-4D41-967E-72A1C21D0161}" sibTransId="{CCC44DA8-CD4C-4DE5-A022-73F5175B5F1D}"/>
    <dgm:cxn modelId="{82405A96-56C5-4275-825F-A9600E25F97E}" type="presOf" srcId="{9FDE2FC4-B9E1-43D6-94D5-D9FE09A36D59}" destId="{8D8D9FCF-7F76-4482-B146-7F3960538334}" srcOrd="0" destOrd="0" presId="urn:microsoft.com/office/officeart/2016/7/layout/BasicLinearProcessNumbered"/>
    <dgm:cxn modelId="{C7BEDA9B-A846-4FB2-BEC8-5A858CC6F6DB}" type="presOf" srcId="{07C96085-CB67-490F-AFA3-0D1C21A156F2}" destId="{7A48914F-19DC-4E49-987D-7F64381D2ED4}" srcOrd="0" destOrd="0" presId="urn:microsoft.com/office/officeart/2016/7/layout/BasicLinearProcessNumbered"/>
    <dgm:cxn modelId="{E27E9FA9-BA40-4DDE-8F4C-79C11F3C3A27}" type="presOf" srcId="{10931E3A-710F-4D4C-BD20-ABAC2B75C203}" destId="{9FFF38D9-97EF-4DA5-B6B4-EF9E566476AD}" srcOrd="0" destOrd="0" presId="urn:microsoft.com/office/officeart/2016/7/layout/BasicLinearProcessNumbered"/>
    <dgm:cxn modelId="{9DA96EB0-B058-4FA4-8930-507EEF5E0B42}" srcId="{9192DC15-4B5F-4541-8FB9-9DA695302E58}" destId="{5E244E86-3561-44DF-A019-6032DD47DA2E}" srcOrd="1" destOrd="0" parTransId="{6F4270ED-F2BE-4E1F-BE04-F1D68EB153FD}" sibTransId="{10931E3A-710F-4D4C-BD20-ABAC2B75C203}"/>
    <dgm:cxn modelId="{586502B1-AF00-44D9-A96F-33317762D01C}" type="presOf" srcId="{34D43A8B-8EDC-4912-90A1-DBCAA74FDAE7}" destId="{669253F8-9E7E-485E-9FD7-A836571ADC7D}" srcOrd="0" destOrd="0" presId="urn:microsoft.com/office/officeart/2016/7/layout/BasicLinearProcessNumbered"/>
    <dgm:cxn modelId="{25F3D7C0-AB7F-46FA-8DC9-E5A658B1F944}" type="presOf" srcId="{CCC44DA8-CD4C-4DE5-A022-73F5175B5F1D}" destId="{06B5DE9F-3D05-4908-A329-24C4EE9CF6FE}" srcOrd="0" destOrd="0" presId="urn:microsoft.com/office/officeart/2016/7/layout/BasicLinearProcessNumbered"/>
    <dgm:cxn modelId="{2B42C3C4-19E4-40C6-B8A8-A5B52EBA4464}" type="presOf" srcId="{80275973-40A7-4F64-B078-40CAD22C184B}" destId="{14A63F24-CB3C-4F5C-941E-DE225909CCD1}" srcOrd="0" destOrd="0" presId="urn:microsoft.com/office/officeart/2016/7/layout/BasicLinearProcessNumbered"/>
    <dgm:cxn modelId="{315B0DCD-1BA0-4A5C-9CD9-A859034E0181}" type="presOf" srcId="{9192DC15-4B5F-4541-8FB9-9DA695302E58}" destId="{75B38A5B-4264-4C25-950F-8D04A7186ADA}" srcOrd="0" destOrd="0" presId="urn:microsoft.com/office/officeart/2016/7/layout/BasicLinearProcessNumbered"/>
    <dgm:cxn modelId="{B87FBBCE-05EE-4EF3-A8FD-C42511499857}" type="presOf" srcId="{80275973-40A7-4F64-B078-40CAD22C184B}" destId="{389423A7-291C-468B-99DE-84C601236363}" srcOrd="1" destOrd="0" presId="urn:microsoft.com/office/officeart/2016/7/layout/BasicLinearProcessNumbered"/>
    <dgm:cxn modelId="{8BF402E9-2D9E-411B-89CF-9553F9447131}" srcId="{9192DC15-4B5F-4541-8FB9-9DA695302E58}" destId="{80275973-40A7-4F64-B078-40CAD22C184B}" srcOrd="3" destOrd="0" parTransId="{4E233B03-787C-4399-B2E6-F2538D0EDD4F}" sibTransId="{9FDE2FC4-B9E1-43D6-94D5-D9FE09A36D59}"/>
    <dgm:cxn modelId="{53616AFA-8A58-4C2C-A7AB-FDE8B7F6CC29}" type="presOf" srcId="{07C96085-CB67-490F-AFA3-0D1C21A156F2}" destId="{1E43E5EF-7B81-469B-A2C3-6A3E51BDD7D7}" srcOrd="1" destOrd="0" presId="urn:microsoft.com/office/officeart/2016/7/layout/BasicLinearProcessNumbered"/>
    <dgm:cxn modelId="{68A840E2-2A87-4D8E-AF42-EBFB2B7ADD45}" type="presParOf" srcId="{75B38A5B-4264-4C25-950F-8D04A7186ADA}" destId="{F9862740-E919-4DCA-8E51-67E696A9EB79}" srcOrd="0" destOrd="0" presId="urn:microsoft.com/office/officeart/2016/7/layout/BasicLinearProcessNumbered"/>
    <dgm:cxn modelId="{658EAF72-6F62-47AD-8F33-5EC3602D75B5}" type="presParOf" srcId="{F9862740-E919-4DCA-8E51-67E696A9EB79}" destId="{4DD8E8D6-AD57-42A9-87C5-A66AD001FEF1}" srcOrd="0" destOrd="0" presId="urn:microsoft.com/office/officeart/2016/7/layout/BasicLinearProcessNumbered"/>
    <dgm:cxn modelId="{BC0E536A-7C44-4F66-8F55-5F601F2791FC}" type="presParOf" srcId="{F9862740-E919-4DCA-8E51-67E696A9EB79}" destId="{669253F8-9E7E-485E-9FD7-A836571ADC7D}" srcOrd="1" destOrd="0" presId="urn:microsoft.com/office/officeart/2016/7/layout/BasicLinearProcessNumbered"/>
    <dgm:cxn modelId="{663C14C2-4BC5-4F23-B2ED-8FCD17A6128C}" type="presParOf" srcId="{F9862740-E919-4DCA-8E51-67E696A9EB79}" destId="{BD586FFC-F4B9-49FE-8AB6-983436FA9B43}" srcOrd="2" destOrd="0" presId="urn:microsoft.com/office/officeart/2016/7/layout/BasicLinearProcessNumbered"/>
    <dgm:cxn modelId="{2461AD9B-CD61-46E3-B08E-42120CAA2B56}" type="presParOf" srcId="{F9862740-E919-4DCA-8E51-67E696A9EB79}" destId="{0B6B2E39-877B-474E-BD7F-11F6A5E10638}" srcOrd="3" destOrd="0" presId="urn:microsoft.com/office/officeart/2016/7/layout/BasicLinearProcessNumbered"/>
    <dgm:cxn modelId="{8D854254-8EC9-472F-AAAD-50EB64C17EA6}" type="presParOf" srcId="{75B38A5B-4264-4C25-950F-8D04A7186ADA}" destId="{96F9E185-F9BB-4536-89F0-43A6C799DD44}" srcOrd="1" destOrd="0" presId="urn:microsoft.com/office/officeart/2016/7/layout/BasicLinearProcessNumbered"/>
    <dgm:cxn modelId="{447DC270-BEC6-41A2-8FC5-BDC7AC9E7D9D}" type="presParOf" srcId="{75B38A5B-4264-4C25-950F-8D04A7186ADA}" destId="{193FCF15-0DEC-4C70-A9C8-45E21854697A}" srcOrd="2" destOrd="0" presId="urn:microsoft.com/office/officeart/2016/7/layout/BasicLinearProcessNumbered"/>
    <dgm:cxn modelId="{9D8913CF-510D-4FC5-844A-78ADDA9E185C}" type="presParOf" srcId="{193FCF15-0DEC-4C70-A9C8-45E21854697A}" destId="{00B5BA1C-38A6-4CD0-BC57-4B9033852234}" srcOrd="0" destOrd="0" presId="urn:microsoft.com/office/officeart/2016/7/layout/BasicLinearProcessNumbered"/>
    <dgm:cxn modelId="{BEF6EF80-27E0-478C-B1CC-283994661996}" type="presParOf" srcId="{193FCF15-0DEC-4C70-A9C8-45E21854697A}" destId="{9FFF38D9-97EF-4DA5-B6B4-EF9E566476AD}" srcOrd="1" destOrd="0" presId="urn:microsoft.com/office/officeart/2016/7/layout/BasicLinearProcessNumbered"/>
    <dgm:cxn modelId="{B9FBCFEB-991C-4EA8-B2FB-D23A71CF4E92}" type="presParOf" srcId="{193FCF15-0DEC-4C70-A9C8-45E21854697A}" destId="{D116C3D6-55E1-4529-B302-864F82444C92}" srcOrd="2" destOrd="0" presId="urn:microsoft.com/office/officeart/2016/7/layout/BasicLinearProcessNumbered"/>
    <dgm:cxn modelId="{83E03506-9E75-43CF-9E85-61B9D19D80BB}" type="presParOf" srcId="{193FCF15-0DEC-4C70-A9C8-45E21854697A}" destId="{DEC83E62-5143-4E86-BC07-E327C5114476}" srcOrd="3" destOrd="0" presId="urn:microsoft.com/office/officeart/2016/7/layout/BasicLinearProcessNumbered"/>
    <dgm:cxn modelId="{4ACC7912-8CAA-4FD5-BF34-10F59CAA5384}" type="presParOf" srcId="{75B38A5B-4264-4C25-950F-8D04A7186ADA}" destId="{8646D817-5FE5-4BE3-941D-AFE298EA2C1C}" srcOrd="3" destOrd="0" presId="urn:microsoft.com/office/officeart/2016/7/layout/BasicLinearProcessNumbered"/>
    <dgm:cxn modelId="{287C4324-7AF9-4F1B-867D-8FE28BAB9414}" type="presParOf" srcId="{75B38A5B-4264-4C25-950F-8D04A7186ADA}" destId="{26D0DC74-16EA-4F78-B59A-201ED94AE031}" srcOrd="4" destOrd="0" presId="urn:microsoft.com/office/officeart/2016/7/layout/BasicLinearProcessNumbered"/>
    <dgm:cxn modelId="{093A10BB-1023-43D1-B275-0B49B4CD0240}" type="presParOf" srcId="{26D0DC74-16EA-4F78-B59A-201ED94AE031}" destId="{7A48914F-19DC-4E49-987D-7F64381D2ED4}" srcOrd="0" destOrd="0" presId="urn:microsoft.com/office/officeart/2016/7/layout/BasicLinearProcessNumbered"/>
    <dgm:cxn modelId="{DCDB756C-F4BE-4721-B12C-D0F8BFC28BA2}" type="presParOf" srcId="{26D0DC74-16EA-4F78-B59A-201ED94AE031}" destId="{06B5DE9F-3D05-4908-A329-24C4EE9CF6FE}" srcOrd="1" destOrd="0" presId="urn:microsoft.com/office/officeart/2016/7/layout/BasicLinearProcessNumbered"/>
    <dgm:cxn modelId="{B25597E2-84F0-4AAC-B660-D0F5A65FACFA}" type="presParOf" srcId="{26D0DC74-16EA-4F78-B59A-201ED94AE031}" destId="{FB71B875-4B88-45B2-8156-E5083750A08B}" srcOrd="2" destOrd="0" presId="urn:microsoft.com/office/officeart/2016/7/layout/BasicLinearProcessNumbered"/>
    <dgm:cxn modelId="{539A431E-45A8-4CB2-8972-4352327F46F7}" type="presParOf" srcId="{26D0DC74-16EA-4F78-B59A-201ED94AE031}" destId="{1E43E5EF-7B81-469B-A2C3-6A3E51BDD7D7}" srcOrd="3" destOrd="0" presId="urn:microsoft.com/office/officeart/2016/7/layout/BasicLinearProcessNumbered"/>
    <dgm:cxn modelId="{F13510BC-34CA-48F1-A63B-3A47B56E6DF7}" type="presParOf" srcId="{75B38A5B-4264-4C25-950F-8D04A7186ADA}" destId="{1F617773-A727-4F33-ABBB-E567DAF375F3}" srcOrd="5" destOrd="0" presId="urn:microsoft.com/office/officeart/2016/7/layout/BasicLinearProcessNumbered"/>
    <dgm:cxn modelId="{D8B1E46A-CCDD-4558-B10D-C8EB9152B805}" type="presParOf" srcId="{75B38A5B-4264-4C25-950F-8D04A7186ADA}" destId="{5F7EAA8A-4124-41A4-A4B2-7B7A0A8A6B7E}" srcOrd="6" destOrd="0" presId="urn:microsoft.com/office/officeart/2016/7/layout/BasicLinearProcessNumbered"/>
    <dgm:cxn modelId="{07AE3502-127C-4A98-A933-D942AEA68251}" type="presParOf" srcId="{5F7EAA8A-4124-41A4-A4B2-7B7A0A8A6B7E}" destId="{14A63F24-CB3C-4F5C-941E-DE225909CCD1}" srcOrd="0" destOrd="0" presId="urn:microsoft.com/office/officeart/2016/7/layout/BasicLinearProcessNumbered"/>
    <dgm:cxn modelId="{ACB13A40-D82E-4D9E-8BEF-3B8FD3DC0EE0}" type="presParOf" srcId="{5F7EAA8A-4124-41A4-A4B2-7B7A0A8A6B7E}" destId="{8D8D9FCF-7F76-4482-B146-7F3960538334}" srcOrd="1" destOrd="0" presId="urn:microsoft.com/office/officeart/2016/7/layout/BasicLinearProcessNumbered"/>
    <dgm:cxn modelId="{846BBBEE-7A16-4629-BA2B-2B02AE8095FA}" type="presParOf" srcId="{5F7EAA8A-4124-41A4-A4B2-7B7A0A8A6B7E}" destId="{D356AA2D-D0B1-4D16-AAE8-9D96BBC2F980}" srcOrd="2" destOrd="0" presId="urn:microsoft.com/office/officeart/2016/7/layout/BasicLinearProcessNumbered"/>
    <dgm:cxn modelId="{8B4ECF32-6531-4A60-AA62-D3C3D1CC0B68}" type="presParOf" srcId="{5F7EAA8A-4124-41A4-A4B2-7B7A0A8A6B7E}" destId="{389423A7-291C-468B-99DE-84C60123636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8D6-AD57-42A9-87C5-A66AD001FEF1}">
      <dsp:nvSpPr>
        <dsp:cNvPr id="0" name=""/>
        <dsp:cNvSpPr/>
      </dsp:nvSpPr>
      <dsp:spPr>
        <a:xfrm>
          <a:off x="0" y="752491"/>
          <a:ext cx="2405711" cy="336799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559" tIns="330200" rIns="187559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 dirty="0"/>
            <a:t>Gamers and Geeks can meet each other</a:t>
          </a:r>
          <a:endParaRPr lang="en-US" sz="2400" kern="1200" dirty="0"/>
        </a:p>
      </dsp:txBody>
      <dsp:txXfrm>
        <a:off x="0" y="2032329"/>
        <a:ext cx="2405711" cy="2020797"/>
      </dsp:txXfrm>
    </dsp:sp>
    <dsp:sp modelId="{669253F8-9E7E-485E-9FD7-A836571ADC7D}">
      <dsp:nvSpPr>
        <dsp:cNvPr id="0" name=""/>
        <dsp:cNvSpPr/>
      </dsp:nvSpPr>
      <dsp:spPr>
        <a:xfrm>
          <a:off x="709428" y="844629"/>
          <a:ext cx="1010398" cy="101039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75" tIns="12700" rIns="7877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  <a:endParaRPr lang="en-US" sz="4800" kern="1200" dirty="0"/>
        </a:p>
      </dsp:txBody>
      <dsp:txXfrm>
        <a:off x="857397" y="992598"/>
        <a:ext cx="714460" cy="714460"/>
      </dsp:txXfrm>
    </dsp:sp>
    <dsp:sp modelId="{BD586FFC-F4B9-49FE-8AB6-983436FA9B43}">
      <dsp:nvSpPr>
        <dsp:cNvPr id="0" name=""/>
        <dsp:cNvSpPr/>
      </dsp:nvSpPr>
      <dsp:spPr>
        <a:xfrm>
          <a:off x="3032" y="4094212"/>
          <a:ext cx="2405711" cy="7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5BA1C-38A6-4CD0-BC57-4B9033852234}">
      <dsp:nvSpPr>
        <dsp:cNvPr id="0" name=""/>
        <dsp:cNvSpPr/>
      </dsp:nvSpPr>
      <dsp:spPr>
        <a:xfrm>
          <a:off x="2649314" y="726288"/>
          <a:ext cx="2405711" cy="336799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559" tIns="330200" rIns="187559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 dirty="0"/>
            <a:t>Find Information about coming Events</a:t>
          </a:r>
          <a:endParaRPr lang="en-US" sz="2400" kern="1200" dirty="0"/>
        </a:p>
      </dsp:txBody>
      <dsp:txXfrm>
        <a:off x="2649314" y="2006126"/>
        <a:ext cx="2405711" cy="2020797"/>
      </dsp:txXfrm>
    </dsp:sp>
    <dsp:sp modelId="{9FFF38D9-97EF-4DA5-B6B4-EF9E566476AD}">
      <dsp:nvSpPr>
        <dsp:cNvPr id="0" name=""/>
        <dsp:cNvSpPr/>
      </dsp:nvSpPr>
      <dsp:spPr>
        <a:xfrm>
          <a:off x="3329491" y="943244"/>
          <a:ext cx="1010398" cy="101039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75" tIns="12700" rIns="7877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477460" y="1091213"/>
        <a:ext cx="714460" cy="714460"/>
      </dsp:txXfrm>
    </dsp:sp>
    <dsp:sp modelId="{D116C3D6-55E1-4529-B302-864F82444C92}">
      <dsp:nvSpPr>
        <dsp:cNvPr id="0" name=""/>
        <dsp:cNvSpPr/>
      </dsp:nvSpPr>
      <dsp:spPr>
        <a:xfrm>
          <a:off x="2649314" y="4094212"/>
          <a:ext cx="2405711" cy="7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48914F-19DC-4E49-987D-7F64381D2ED4}">
      <dsp:nvSpPr>
        <dsp:cNvPr id="0" name=""/>
        <dsp:cNvSpPr/>
      </dsp:nvSpPr>
      <dsp:spPr>
        <a:xfrm>
          <a:off x="5295597" y="726288"/>
          <a:ext cx="2405711" cy="336799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559" tIns="330200" rIns="187559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Find Shops and Locations</a:t>
          </a:r>
          <a:endParaRPr lang="en-US" sz="2400" kern="1200"/>
        </a:p>
      </dsp:txBody>
      <dsp:txXfrm>
        <a:off x="5295597" y="2006126"/>
        <a:ext cx="2405711" cy="2020797"/>
      </dsp:txXfrm>
    </dsp:sp>
    <dsp:sp modelId="{06B5DE9F-3D05-4908-A329-24C4EE9CF6FE}">
      <dsp:nvSpPr>
        <dsp:cNvPr id="0" name=""/>
        <dsp:cNvSpPr/>
      </dsp:nvSpPr>
      <dsp:spPr>
        <a:xfrm>
          <a:off x="5975773" y="943244"/>
          <a:ext cx="1010398" cy="101039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75" tIns="12700" rIns="7877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123742" y="1091213"/>
        <a:ext cx="714460" cy="714460"/>
      </dsp:txXfrm>
    </dsp:sp>
    <dsp:sp modelId="{FB71B875-4B88-45B2-8156-E5083750A08B}">
      <dsp:nvSpPr>
        <dsp:cNvPr id="0" name=""/>
        <dsp:cNvSpPr/>
      </dsp:nvSpPr>
      <dsp:spPr>
        <a:xfrm>
          <a:off x="5295597" y="4094212"/>
          <a:ext cx="2405711" cy="7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A63F24-CB3C-4F5C-941E-DE225909CCD1}">
      <dsp:nvSpPr>
        <dsp:cNvPr id="0" name=""/>
        <dsp:cNvSpPr/>
      </dsp:nvSpPr>
      <dsp:spPr>
        <a:xfrm>
          <a:off x="7941880" y="726288"/>
          <a:ext cx="2405711" cy="336799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559" tIns="330200" rIns="187559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sng" kern="1200"/>
            <a:t>Build a connection via Discord</a:t>
          </a:r>
          <a:endParaRPr lang="en-US" sz="2400" kern="1200"/>
        </a:p>
      </dsp:txBody>
      <dsp:txXfrm>
        <a:off x="7941880" y="2006126"/>
        <a:ext cx="2405711" cy="2020797"/>
      </dsp:txXfrm>
    </dsp:sp>
    <dsp:sp modelId="{8D8D9FCF-7F76-4482-B146-7F3960538334}">
      <dsp:nvSpPr>
        <dsp:cNvPr id="0" name=""/>
        <dsp:cNvSpPr/>
      </dsp:nvSpPr>
      <dsp:spPr>
        <a:xfrm>
          <a:off x="8622056" y="943244"/>
          <a:ext cx="1010398" cy="101039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75" tIns="12700" rIns="7877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  <a:endParaRPr lang="en-US" sz="4800" kern="1200" dirty="0"/>
        </a:p>
      </dsp:txBody>
      <dsp:txXfrm>
        <a:off x="8770025" y="1091213"/>
        <a:ext cx="714460" cy="714460"/>
      </dsp:txXfrm>
    </dsp:sp>
    <dsp:sp modelId="{D356AA2D-D0B1-4D16-AAE8-9D96BBC2F980}">
      <dsp:nvSpPr>
        <dsp:cNvPr id="0" name=""/>
        <dsp:cNvSpPr/>
      </dsp:nvSpPr>
      <dsp:spPr>
        <a:xfrm>
          <a:off x="7941880" y="4094212"/>
          <a:ext cx="2405711" cy="7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0124C-70BC-FB29-43BD-BE3CE9586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BAA3B7-E495-DB01-8D53-DAC586D31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17950-521C-97FC-44B8-0C7FACFBB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E673C-8940-9D53-3B01-467C058F4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89856-E188-DEC1-810E-1CA64FBF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86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6B390-E3B8-6A4F-C8EC-05ECBEFF1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CC56B-A659-98BE-681F-8B2C24595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6E100-0CEB-2B14-B64B-822006A85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91D99-7AF5-513E-27B2-4457C7A39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E9BF8-77AC-0089-6BA3-604FB3AEC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5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97B92C-B781-A163-54E2-0DEEFF634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43DD1-D39A-4D6B-9BF8-05EFE3757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D5403-5BE5-0644-E01A-D80ACC065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93BBF-2F7A-0AB7-5E98-67C9AC7D7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ACC16-6DCF-6C76-B3BB-C9B0E6FB0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42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CDAC4-9035-56AF-AFC2-3E33205DA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5372B-D6F7-861A-AA0C-6132ECE29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BB166-7D47-74D3-C6BB-59E5A2C6F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2D58C-6FE2-D933-744A-7AA3C43A4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14811-AFD0-F4B7-C905-514B5BEF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473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1C4AF-66F5-0409-FABD-C90E3558A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6ACFF-6AC4-B19C-7FFB-FD83B9110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85BFF-AA3D-9BD7-DCC0-F53B6D2BD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EA3B4-5B75-CE84-DCF3-F43FBEED4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FF816-0D59-69DD-5631-2BD32F76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841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263AE-67DF-23EA-8DE9-ED7C119D0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065D1-E0B1-1577-1967-35FB692A5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D18204-D0FE-4EE0-8F7C-A9E1DC0FE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59917-C3B8-BEFD-E098-B4521E18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AA9D3-77CA-1CE0-F725-9AE2D8246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D9DDE-DB0B-0002-9CD2-7A8E384C3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34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C320-54B4-131A-FBD6-CE6C0AF0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68CAE-B4D4-CE67-F64E-691B9C0BE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2B990-979E-C866-02A0-881C75751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F1B6B8-18C2-3FD5-8119-0E65194732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D18FBA-83AB-B8C7-D1B3-73C5B10BA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25A008-0304-8D22-D901-8E724FCE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61BBE-65F8-4FF9-8245-A77DE95FF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68DA84-5F57-9B13-4209-52AE55B0D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617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54524-9E7C-1256-0C1C-FFB7A85A7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CCA0EF-2BD8-E831-CCC6-E0674BF79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9C06B-DD90-3FA4-7F35-20028B5B6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523A3-5CE4-25F9-B440-977221256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207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8CE46-7F18-018D-2C02-4F7181462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2D292A-DEE1-1115-091F-10FA931E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EEFD9-C494-0DFE-8FB1-887A53EB5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139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FB9B-BC49-5A84-3FDC-DDB855D7E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D941A-3DDA-EE8C-0CC9-292EB6049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61D33-6A23-4158-B50B-EA68116CD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11C12-C604-AEB0-4689-334ACBFE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C8D3A-B9CC-72B4-1C18-49B1CC14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450A9-6629-7D5E-AE0C-D7961765A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137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D2D1A-C90F-2736-76D1-6F5FF0D9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670BE-53D2-F335-A458-7F7D2C657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A3F7B-9FF9-6E69-98F9-28BD96160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4AAF8-8F99-D82F-CC9B-E0F845878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0DCDEE-7764-FBAE-6D1F-648FE601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40099-977D-E080-7E25-2EC8FE9F5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501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DAE6CE-D6D5-07F4-CA19-CB41EA3C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3CC40-1817-EE39-E5B5-12625FDD4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AD290-4CC9-2AC7-3412-09A31DFBB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3F14C-8FE5-445E-9461-F7DC963862B9}" type="datetimeFigureOut">
              <a:rPr lang="en-GB" smtClean="0"/>
              <a:t>26/09/2022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18FBF-4757-E4E0-396A-016C7AE29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9518B-766B-AF19-5EC8-7724F5B5B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7F14F-7DCE-4B7B-9F60-35D63BC3C8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3693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b-L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02AC75D8-53A0-9253-BC39-BA384175F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205" y="1945331"/>
            <a:ext cx="5069579" cy="42246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4C9B42-F333-F5EC-D8D7-6C7097284995}"/>
              </a:ext>
            </a:extLst>
          </p:cNvPr>
          <p:cNvSpPr txBox="1"/>
          <p:nvPr/>
        </p:nvSpPr>
        <p:spPr>
          <a:xfrm>
            <a:off x="11097087" y="6400799"/>
            <a:ext cx="125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E6AF44"/>
                </a:solidFill>
              </a:rPr>
              <a:t>27.09.22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E200B8-90A6-A16E-D4DC-33EC1D598B66}"/>
              </a:ext>
            </a:extLst>
          </p:cNvPr>
          <p:cNvSpPr txBox="1"/>
          <p:nvPr/>
        </p:nvSpPr>
        <p:spPr>
          <a:xfrm>
            <a:off x="1413914" y="390617"/>
            <a:ext cx="9364172" cy="949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E6AF44"/>
                </a:solidFill>
              </a:rPr>
              <a:t>Welcome to </a:t>
            </a:r>
            <a:r>
              <a:rPr lang="en-GB" sz="5400" dirty="0" err="1">
                <a:solidFill>
                  <a:srgbClr val="E6AF44"/>
                </a:solidFill>
              </a:rPr>
              <a:t>CodingJobs</a:t>
            </a:r>
            <a:r>
              <a:rPr lang="en-GB" sz="5400" dirty="0">
                <a:solidFill>
                  <a:srgbClr val="E6AF44"/>
                </a:solidFill>
              </a:rPr>
              <a:t> S2 2022</a:t>
            </a:r>
            <a:endParaRPr lang="en-GB" sz="4000" dirty="0">
              <a:solidFill>
                <a:srgbClr val="E6AF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862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81203-EB4F-9DA3-2C52-5709E6704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4843" y="2632984"/>
            <a:ext cx="4832411" cy="1121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dirty="0">
                <a:solidFill>
                  <a:srgbClr val="E6AF44"/>
                </a:solidFill>
              </a:rPr>
              <a:t>Any questions</a:t>
            </a:r>
          </a:p>
        </p:txBody>
      </p:sp>
      <p:pic>
        <p:nvPicPr>
          <p:cNvPr id="5" name="Graphic 4" descr="Question Mark with solid fill">
            <a:extLst>
              <a:ext uri="{FF2B5EF4-FFF2-40B4-BE49-F238E27FC236}">
                <a16:creationId xmlns:a16="http://schemas.microsoft.com/office/drawing/2014/main" id="{A291A805-95F5-2EA1-150A-CA3D60391F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13106" y="1256945"/>
            <a:ext cx="2228296" cy="274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537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F2F19-FFE2-5BC5-42D6-F8B453F29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2269" y="1106533"/>
            <a:ext cx="8140822" cy="26575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5400" dirty="0">
                <a:solidFill>
                  <a:srgbClr val="E6AF44"/>
                </a:solidFill>
              </a:rPr>
              <a:t>Thank you for your time</a:t>
            </a:r>
            <a:br>
              <a:rPr lang="en-GB" sz="5400" dirty="0">
                <a:solidFill>
                  <a:srgbClr val="E6AF44"/>
                </a:solidFill>
              </a:rPr>
            </a:br>
            <a:br>
              <a:rPr lang="en-GB" sz="5400" dirty="0">
                <a:solidFill>
                  <a:srgbClr val="E6AF44"/>
                </a:solidFill>
              </a:rPr>
            </a:br>
            <a:r>
              <a:rPr lang="en-GB" sz="5400" dirty="0">
                <a:solidFill>
                  <a:srgbClr val="E6AF44"/>
                </a:solidFill>
              </a:rPr>
              <a:t>Enjoy the demonstration!</a:t>
            </a:r>
          </a:p>
          <a:p>
            <a:pPr marL="0" indent="0" algn="ctr">
              <a:buNone/>
            </a:pPr>
            <a:endParaRPr lang="en-GB" sz="5400" dirty="0">
              <a:solidFill>
                <a:srgbClr val="E6AF44"/>
              </a:solidFill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8FC84662-8C22-FC8D-2B33-316C393B5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64" y="4700730"/>
            <a:ext cx="2121763" cy="176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9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FE7FA-4D3A-E8F3-6655-465A49C86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652" y="184213"/>
            <a:ext cx="3263699" cy="704144"/>
          </a:xfrm>
        </p:spPr>
        <p:txBody>
          <a:bodyPr>
            <a:noAutofit/>
          </a:bodyPr>
          <a:lstStyle/>
          <a:p>
            <a:r>
              <a:rPr lang="en-GB" sz="5400" u="sng" dirty="0">
                <a:solidFill>
                  <a:srgbClr val="E6AF44"/>
                </a:solidFill>
              </a:rPr>
              <a:t>Our Team:</a:t>
            </a:r>
          </a:p>
        </p:txBody>
      </p:sp>
      <p:pic>
        <p:nvPicPr>
          <p:cNvPr id="22" name="Picture 21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0C75506-2359-F49D-9ABF-ACB09BD7F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372" y="888357"/>
            <a:ext cx="7015256" cy="49129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335BCDE-5299-36FB-C901-9F6083D42FF5}"/>
              </a:ext>
            </a:extLst>
          </p:cNvPr>
          <p:cNvSpPr txBox="1"/>
          <p:nvPr/>
        </p:nvSpPr>
        <p:spPr>
          <a:xfrm>
            <a:off x="1753502" y="6068744"/>
            <a:ext cx="4057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E6AF44"/>
                </a:solidFill>
                <a:latin typeface="+mj-lt"/>
                <a:ea typeface="+mj-ea"/>
                <a:cs typeface="+mj-cs"/>
              </a:rPr>
              <a:t>Fabio Portugal Neves || Yan D’Amelio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AEC0AD-41C8-4E44-D959-493F4537B43B}"/>
              </a:ext>
            </a:extLst>
          </p:cNvPr>
          <p:cNvSpPr txBox="1"/>
          <p:nvPr/>
        </p:nvSpPr>
        <p:spPr>
          <a:xfrm>
            <a:off x="6096000" y="6068744"/>
            <a:ext cx="396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E6AF44"/>
                </a:solidFill>
                <a:latin typeface="+mj-lt"/>
                <a:ea typeface="+mj-ea"/>
                <a:cs typeface="+mj-cs"/>
              </a:rPr>
              <a:t>Hai Na Zheng || Amin Jean </a:t>
            </a:r>
            <a:r>
              <a:rPr lang="en-GB" sz="2000" dirty="0" err="1">
                <a:solidFill>
                  <a:srgbClr val="E6AF44"/>
                </a:solidFill>
                <a:latin typeface="+mj-lt"/>
                <a:ea typeface="+mj-ea"/>
                <a:cs typeface="+mj-cs"/>
              </a:rPr>
              <a:t>Bredimus</a:t>
            </a:r>
            <a:endParaRPr lang="en-GB" sz="2000" dirty="0">
              <a:solidFill>
                <a:srgbClr val="E6AF44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94498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CCA8-4C9B-9BC4-CC5B-726D57AB7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310" y="213361"/>
            <a:ext cx="7949139" cy="1259840"/>
          </a:xfrm>
        </p:spPr>
        <p:txBody>
          <a:bodyPr>
            <a:normAutofit/>
          </a:bodyPr>
          <a:lstStyle/>
          <a:p>
            <a:r>
              <a:rPr lang="en-GB" sz="5400" u="sng" dirty="0">
                <a:solidFill>
                  <a:srgbClr val="E6AF44"/>
                </a:solidFill>
              </a:rPr>
              <a:t>Tasks divided in the team: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3B8C-433A-1E85-8FFA-1BD164911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347" y="1963521"/>
            <a:ext cx="3273977" cy="43432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u="sng" dirty="0">
                <a:solidFill>
                  <a:srgbClr val="E6AF44"/>
                </a:solidFill>
              </a:rPr>
              <a:t>Hai Na:</a:t>
            </a:r>
            <a:endParaRPr lang="en-GB" sz="1300" dirty="0">
              <a:solidFill>
                <a:srgbClr val="E6AF44"/>
              </a:solidFill>
            </a:endParaRP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register, login, email verification, remember/reset/forget password, discord authentication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Find random buddy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My buddies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My communities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My-locations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My profile</a:t>
            </a:r>
          </a:p>
          <a:p>
            <a:pPr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Bootstrap</a:t>
            </a:r>
          </a:p>
          <a:p>
            <a:pPr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Routes building and management</a:t>
            </a:r>
          </a:p>
          <a:p>
            <a:pPr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Bug Fixing</a:t>
            </a:r>
          </a:p>
          <a:p>
            <a:pPr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Database building</a:t>
            </a:r>
          </a:p>
          <a:p>
            <a:pPr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API Routing</a:t>
            </a:r>
          </a:p>
          <a:p>
            <a:pPr>
              <a:buFont typeface="Calibri" panose="020F0502020204030204" pitchFamily="34" charset="0"/>
              <a:buChar char="­"/>
            </a:pPr>
            <a:r>
              <a:rPr lang="en-GB" sz="1300" dirty="0" err="1">
                <a:solidFill>
                  <a:srgbClr val="E6AF44"/>
                </a:solidFill>
              </a:rPr>
              <a:t>Github</a:t>
            </a:r>
            <a:r>
              <a:rPr lang="en-GB" sz="1300" dirty="0">
                <a:solidFill>
                  <a:srgbClr val="E6AF44"/>
                </a:solidFill>
              </a:rPr>
              <a:t> management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47A966-468F-8312-AD8F-178467A1F6C8}"/>
              </a:ext>
            </a:extLst>
          </p:cNvPr>
          <p:cNvSpPr txBox="1"/>
          <p:nvPr/>
        </p:nvSpPr>
        <p:spPr>
          <a:xfrm>
            <a:off x="5200815" y="1853197"/>
            <a:ext cx="2905760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u="sng" dirty="0">
                <a:solidFill>
                  <a:srgbClr val="E6AF44"/>
                </a:solidFill>
              </a:rPr>
              <a:t>Amin:</a:t>
            </a:r>
          </a:p>
          <a:p>
            <a:endParaRPr lang="en-GB" sz="1300" dirty="0">
              <a:solidFill>
                <a:srgbClr val="E6AF44"/>
              </a:solidFill>
            </a:endParaRP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API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Position Stack fetching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Query Saving functionality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Meetup Page and Meetup details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Location Page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Styling skeletons (Bootstrap)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Bug Fixing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Database Design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endParaRPr lang="en-GB" sz="1300" dirty="0">
              <a:solidFill>
                <a:srgbClr val="E6AF44"/>
              </a:solidFill>
            </a:endParaRPr>
          </a:p>
          <a:p>
            <a:pPr marL="285750" indent="-285750">
              <a:buFontTx/>
              <a:buChar char="-"/>
            </a:pPr>
            <a:endParaRPr lang="en-GB" dirty="0">
              <a:solidFill>
                <a:srgbClr val="E6AF4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5CB92-58F0-C071-AD63-9701A00468FD}"/>
              </a:ext>
            </a:extLst>
          </p:cNvPr>
          <p:cNvSpPr txBox="1"/>
          <p:nvPr/>
        </p:nvSpPr>
        <p:spPr>
          <a:xfrm>
            <a:off x="5200815" y="4413917"/>
            <a:ext cx="262128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u="sng" dirty="0">
                <a:solidFill>
                  <a:srgbClr val="E6AF44"/>
                </a:solidFill>
              </a:rPr>
              <a:t>Fabio:</a:t>
            </a:r>
          </a:p>
          <a:p>
            <a:endParaRPr lang="en-GB" sz="1300" u="sng" dirty="0">
              <a:solidFill>
                <a:srgbClr val="E6AF44"/>
              </a:solidFill>
            </a:endParaRP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CSS Styling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Bootstrap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Logo design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Webpage colour set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Front-End Design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Database support</a:t>
            </a: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 err="1">
                <a:solidFill>
                  <a:srgbClr val="E6AF44"/>
                </a:solidFill>
              </a:rPr>
              <a:t>Seeders</a:t>
            </a:r>
            <a:endParaRPr lang="en-GB" sz="1300" dirty="0">
              <a:solidFill>
                <a:srgbClr val="E6AF4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396E8A-E862-A57B-CDEC-D6AD90720FC7}"/>
              </a:ext>
            </a:extLst>
          </p:cNvPr>
          <p:cNvSpPr txBox="1"/>
          <p:nvPr/>
        </p:nvSpPr>
        <p:spPr>
          <a:xfrm>
            <a:off x="8619586" y="1853197"/>
            <a:ext cx="272288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u="sng" dirty="0">
                <a:solidFill>
                  <a:srgbClr val="E6AF44"/>
                </a:solidFill>
              </a:rPr>
              <a:t>Yan:</a:t>
            </a:r>
          </a:p>
          <a:p>
            <a:endParaRPr lang="en-GB" sz="1300" u="sng" dirty="0">
              <a:solidFill>
                <a:srgbClr val="E6AF44"/>
              </a:solidFill>
            </a:endParaRPr>
          </a:p>
          <a:p>
            <a:pPr marL="285750" indent="-285750">
              <a:buFont typeface="Calibri" panose="020F0502020204030204" pitchFamily="34" charset="0"/>
              <a:buChar char="­"/>
            </a:pPr>
            <a:r>
              <a:rPr lang="en-GB" sz="1300" dirty="0">
                <a:solidFill>
                  <a:srgbClr val="E6AF44"/>
                </a:solidFill>
              </a:rPr>
              <a:t>Project management</a:t>
            </a:r>
            <a:endParaRPr lang="en-GB" sz="1300" u="sng" dirty="0">
              <a:solidFill>
                <a:srgbClr val="E6AF44"/>
              </a:solidFill>
            </a:endParaRP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Project PowerPoint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My-Meetup Page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Styling skeletons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Homepage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Database support</a:t>
            </a:r>
          </a:p>
          <a:p>
            <a:pPr marL="285750" indent="-285750">
              <a:buFontTx/>
              <a:buChar char="-"/>
            </a:pPr>
            <a:r>
              <a:rPr lang="en-GB" sz="1300" dirty="0" err="1">
                <a:solidFill>
                  <a:srgbClr val="E6AF44"/>
                </a:solidFill>
              </a:rPr>
              <a:t>Seeders</a:t>
            </a:r>
            <a:endParaRPr lang="en-GB" sz="1300" dirty="0">
              <a:solidFill>
                <a:srgbClr val="E6AF44"/>
              </a:solidFill>
            </a:endParaRP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Models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Controllers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Bug Fixing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Communities Page skeleton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Meetup Page skeleton</a:t>
            </a:r>
          </a:p>
          <a:p>
            <a:pPr marL="285750" indent="-285750">
              <a:buFontTx/>
              <a:buChar char="-"/>
            </a:pPr>
            <a:r>
              <a:rPr lang="en-GB" sz="1300" dirty="0">
                <a:solidFill>
                  <a:srgbClr val="E6AF44"/>
                </a:solidFill>
              </a:rPr>
              <a:t>Discord Server for the Group</a:t>
            </a:r>
          </a:p>
          <a:p>
            <a:endParaRPr lang="en-GB" dirty="0">
              <a:solidFill>
                <a:srgbClr val="E6AF44"/>
              </a:solidFill>
            </a:endParaRPr>
          </a:p>
          <a:p>
            <a:pPr marL="285750" indent="-285750">
              <a:buFontTx/>
              <a:buChar char="-"/>
            </a:pPr>
            <a:endParaRPr lang="en-GB" dirty="0">
              <a:solidFill>
                <a:srgbClr val="E6AF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072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99AB-0DC7-4398-B2C1-E619A68C5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44" y="1239298"/>
            <a:ext cx="5822827" cy="4220469"/>
          </a:xfrm>
        </p:spPr>
        <p:txBody>
          <a:bodyPr>
            <a:normAutofit/>
          </a:bodyPr>
          <a:lstStyle/>
          <a:p>
            <a:pPr algn="ctr"/>
            <a:r>
              <a:rPr lang="en-GB" sz="6000" u="sng" dirty="0">
                <a:solidFill>
                  <a:srgbClr val="E6AF44"/>
                </a:solidFill>
              </a:rPr>
              <a:t>Our Goals: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9F211-64A3-0BE8-6CFD-6A9527C91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470" y="910909"/>
            <a:ext cx="5636581" cy="5493382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rgbClr val="E6AF44"/>
                </a:solidFill>
              </a:rPr>
              <a:t>Create a platform to spotlight the community of Geeks and Gamers from Luxembourg</a:t>
            </a:r>
          </a:p>
          <a:p>
            <a:endParaRPr lang="en-GB" sz="3200" dirty="0">
              <a:solidFill>
                <a:srgbClr val="E6AF44"/>
              </a:solidFill>
            </a:endParaRPr>
          </a:p>
          <a:p>
            <a:r>
              <a:rPr lang="en-GB" sz="3200" dirty="0">
                <a:solidFill>
                  <a:srgbClr val="E6AF44"/>
                </a:solidFill>
              </a:rPr>
              <a:t>Be the first entry point in search results for Geeks and Gamers in Luxembourg</a:t>
            </a:r>
          </a:p>
          <a:p>
            <a:endParaRPr lang="en-GB" sz="3200" dirty="0">
              <a:solidFill>
                <a:srgbClr val="E6AF44"/>
              </a:solidFill>
            </a:endParaRPr>
          </a:p>
          <a:p>
            <a:r>
              <a:rPr lang="en-GB" sz="3200" dirty="0">
                <a:solidFill>
                  <a:srgbClr val="E6AF44"/>
                </a:solidFill>
              </a:rPr>
              <a:t>Build a strong Community with different Interests</a:t>
            </a:r>
          </a:p>
        </p:txBody>
      </p:sp>
    </p:spTree>
    <p:extLst>
      <p:ext uri="{BB962C8B-B14F-4D97-AF65-F5344CB8AC3E}">
        <p14:creationId xmlns:p14="http://schemas.microsoft.com/office/powerpoint/2010/main" val="3397099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8D296-D024-CDF4-C48E-0662167B0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3870" y="785676"/>
            <a:ext cx="2784259" cy="859993"/>
          </a:xfrm>
        </p:spPr>
        <p:txBody>
          <a:bodyPr>
            <a:noAutofit/>
          </a:bodyPr>
          <a:lstStyle/>
          <a:p>
            <a:r>
              <a:rPr lang="en-GB" sz="5400" u="sng" dirty="0">
                <a:solidFill>
                  <a:srgbClr val="E6AF44"/>
                </a:solidFill>
              </a:rPr>
              <a:t>Features: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82044A-7922-032E-6020-8B8B51E03C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4184490"/>
              </p:ext>
            </p:extLst>
          </p:nvPr>
        </p:nvGraphicFramePr>
        <p:xfrm>
          <a:off x="920688" y="1645669"/>
          <a:ext cx="10350624" cy="4820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56366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76D284-C901-79E9-7112-EF2FAB53F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8004"/>
            <a:ext cx="4787331" cy="811314"/>
          </a:xfrm>
        </p:spPr>
        <p:txBody>
          <a:bodyPr anchor="b">
            <a:normAutofit/>
          </a:bodyPr>
          <a:lstStyle/>
          <a:p>
            <a:r>
              <a:rPr lang="en-GB" sz="4000" u="sng" dirty="0">
                <a:solidFill>
                  <a:srgbClr val="E6AF44"/>
                </a:solidFill>
              </a:rPr>
              <a:t>Tools used for: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9456821-26B9-4181-B181-305FB820D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09641" y="2134209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0035D6FE-7FA2-4D67-8767-6F7E98AB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0608" y="421767"/>
            <a:ext cx="2847251" cy="2523756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EA44411-48CC-7FC9-AD5E-E771454710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247" y="1204403"/>
            <a:ext cx="1703972" cy="958484"/>
          </a:xfrm>
          <a:prstGeom prst="rect">
            <a:avLst/>
          </a:prstGeom>
        </p:spPr>
      </p:pic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0381C401-8AFE-4396-B195-C21EA1C7F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8854" y="4490695"/>
            <a:ext cx="2071275" cy="1835943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BE0C3-A4B8-6767-170B-C3F082ED9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933" y="2059318"/>
            <a:ext cx="4469395" cy="451015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000" u="sng" dirty="0">
                <a:solidFill>
                  <a:srgbClr val="E6AF44"/>
                </a:solidFill>
              </a:rPr>
              <a:t>Organisation: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rgbClr val="E6AF44"/>
                </a:solidFill>
              </a:rPr>
              <a:t> Trello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rgbClr val="E6AF44"/>
                </a:solidFill>
              </a:rPr>
              <a:t> GitHub</a:t>
            </a:r>
          </a:p>
          <a:p>
            <a:pPr marL="0" indent="0">
              <a:buNone/>
            </a:pPr>
            <a:endParaRPr lang="en-GB" sz="2000" dirty="0">
              <a:solidFill>
                <a:srgbClr val="E6AF44"/>
              </a:solidFill>
            </a:endParaRPr>
          </a:p>
          <a:p>
            <a:pPr marL="514350" indent="-514350">
              <a:buFont typeface="+mj-lt"/>
              <a:buAutoNum type="arabicPeriod" startAt="2"/>
            </a:pPr>
            <a:r>
              <a:rPr lang="en-GB" sz="2000" u="sng" dirty="0">
                <a:solidFill>
                  <a:srgbClr val="E6AF44"/>
                </a:solidFill>
              </a:rPr>
              <a:t>Coding text tech: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rgbClr val="E6AF44"/>
                </a:solidFill>
              </a:rPr>
              <a:t> Visual Studio Code</a:t>
            </a:r>
          </a:p>
          <a:p>
            <a:pPr>
              <a:buFont typeface="Calibri" panose="020F0502020204030204" pitchFamily="34" charset="0"/>
              <a:buChar char="→"/>
            </a:pPr>
            <a:r>
              <a:rPr lang="en-GB" sz="2000" dirty="0">
                <a:solidFill>
                  <a:srgbClr val="E6AF44"/>
                </a:solidFill>
              </a:rPr>
              <a:t> HTML, CSS, Laravel, PHP, JavaScript, Bootstrap, AJAX and API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GB" sz="2000" u="sng" dirty="0">
                <a:solidFill>
                  <a:srgbClr val="E6AF44"/>
                </a:solidFill>
              </a:rPr>
              <a:t>External API:</a:t>
            </a:r>
          </a:p>
          <a:p>
            <a:pPr>
              <a:buFont typeface="Calibri" panose="020F0502020204030204" pitchFamily="34" charset="0"/>
              <a:buChar char="→"/>
            </a:pPr>
            <a:r>
              <a:rPr lang="en-GB" sz="2000" dirty="0">
                <a:solidFill>
                  <a:srgbClr val="E6AF44"/>
                </a:solidFill>
              </a:rPr>
              <a:t> positionstack.com/API</a:t>
            </a:r>
          </a:p>
          <a:p>
            <a:pPr marL="457200" indent="-457200">
              <a:buFont typeface="+mj-lt"/>
              <a:buAutoNum type="arabicPeriod" startAt="3"/>
            </a:pPr>
            <a:endParaRPr lang="en-GB" sz="2000" u="sng" dirty="0">
              <a:solidFill>
                <a:srgbClr val="E6AF44"/>
              </a:solidFill>
            </a:endParaRPr>
          </a:p>
          <a:p>
            <a:pPr marL="457200" indent="-457200">
              <a:buFont typeface="+mj-lt"/>
              <a:buAutoNum type="arabicPeriod" startAt="3"/>
            </a:pPr>
            <a:endParaRPr lang="en-GB" sz="2000" dirty="0">
              <a:solidFill>
                <a:srgbClr val="E6AF44"/>
              </a:solidFill>
            </a:endParaRPr>
          </a:p>
        </p:txBody>
      </p: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301DAF52-2167-0DFE-19AC-012FC0A371F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646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163" y="4640635"/>
            <a:ext cx="1206656" cy="1206656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0906DA86-37EC-F134-EB84-4249A5D353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799" y="3367290"/>
            <a:ext cx="2963421" cy="14817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5FCD09-C5D8-D07C-B2F6-60A5F0BF56D4}"/>
              </a:ext>
            </a:extLst>
          </p:cNvPr>
          <p:cNvSpPr txBox="1"/>
          <p:nvPr/>
        </p:nvSpPr>
        <p:spPr>
          <a:xfrm>
            <a:off x="5775442" y="5847291"/>
            <a:ext cx="87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3906234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7D328-8C16-EFBE-5A57-1418673D0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5355" y="267597"/>
            <a:ext cx="7856739" cy="6479431"/>
          </a:xfrm>
        </p:spPr>
        <p:txBody>
          <a:bodyPr>
            <a:normAutofit fontScale="25000" lnSpcReduction="20000"/>
          </a:bodyPr>
          <a:lstStyle/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600" b="0" i="1" dirty="0">
                <a:solidFill>
                  <a:srgbClr val="848BBD"/>
                </a:solidFill>
                <a:effectLst/>
                <a:latin typeface="Consolas" panose="020B0609020204030204" pitchFamily="49" charset="0"/>
              </a:rPr>
              <a:t>{{-- Search form --}}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"get"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"search-form"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"d-none"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@csrf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Search an Event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"input-group"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"search-name-input"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"date"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"date"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"search-start-date"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"date"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"date"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"search-end-date"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"location_id"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"location_search_id"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@foreach 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$locations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$location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$location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}}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&gt;{{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$location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}}&lt;/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@endforeach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community_id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community_search_id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@foreach 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$communities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$community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$community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}}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&gt;{{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$community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600" b="0" dirty="0">
                <a:solidFill>
                  <a:srgbClr val="FF7ED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}}&lt;/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3600" b="0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@endforeach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"mt-3"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"submit"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"Search"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i="1" dirty="0">
                <a:solidFill>
                  <a:srgbClr val="FEDE5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3600" b="0" dirty="0">
                <a:solidFill>
                  <a:srgbClr val="B6B1B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searchInput</a:t>
            </a:r>
            <a:r>
              <a:rPr lang="en-US" sz="3600" b="0" dirty="0">
                <a:solidFill>
                  <a:srgbClr val="E7F3F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3600" b="0" dirty="0">
                <a:solidFill>
                  <a:srgbClr val="FF5572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3600" b="0" dirty="0">
                <a:solidFill>
                  <a:srgbClr val="36F9F6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3600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BBBBBB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3A0C1-6839-2502-781F-34FFC8E64DB4}"/>
              </a:ext>
            </a:extLst>
          </p:cNvPr>
          <p:cNvSpPr txBox="1"/>
          <p:nvPr/>
        </p:nvSpPr>
        <p:spPr>
          <a:xfrm>
            <a:off x="235257" y="233355"/>
            <a:ext cx="2987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u="sng" dirty="0">
                <a:solidFill>
                  <a:srgbClr val="E6AF44"/>
                </a:solidFill>
              </a:rPr>
              <a:t>Code example:</a:t>
            </a:r>
          </a:p>
        </p:txBody>
      </p:sp>
    </p:spTree>
    <p:extLst>
      <p:ext uri="{BB962C8B-B14F-4D97-AF65-F5344CB8AC3E}">
        <p14:creationId xmlns:p14="http://schemas.microsoft.com/office/powerpoint/2010/main" val="1377897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E32B-BAF8-B4B3-71A6-57746554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764" y="231961"/>
            <a:ext cx="6894250" cy="726828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solidFill>
                  <a:srgbClr val="E6AF44"/>
                </a:solidFill>
              </a:rPr>
              <a:t>Output from the code example: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33BB3BE-0021-CDBD-0C21-8D6DD62FD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0528" y="958789"/>
            <a:ext cx="9104114" cy="5667250"/>
          </a:xfrm>
        </p:spPr>
      </p:pic>
    </p:spTree>
    <p:extLst>
      <p:ext uri="{BB962C8B-B14F-4D97-AF65-F5344CB8AC3E}">
        <p14:creationId xmlns:p14="http://schemas.microsoft.com/office/powerpoint/2010/main" val="1308532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5849A-FA2F-AAF3-1F3B-A50BBE9F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113" y="244386"/>
            <a:ext cx="6001774" cy="873302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solidFill>
                  <a:srgbClr val="E6AF44"/>
                </a:solidFill>
              </a:rPr>
              <a:t>Issues and time time-eaters: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89B0D-8B77-097E-9920-34DAF3AC0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70"/>
            <a:ext cx="10515600" cy="5089152"/>
          </a:xfrm>
        </p:spPr>
        <p:txBody>
          <a:bodyPr>
            <a:normAutofit fontScale="92500" lnSpcReduction="20000"/>
          </a:bodyPr>
          <a:lstStyle/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Issues implementing different features due to a big amount of relations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Starting point of the project: no clear point where to start as expectations were set to high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Issues with GitHub and management tools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Adding/deleting features and pages as everything started to merge together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Choosing the right design and colour set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  <a:p>
            <a:pPr algn="just">
              <a:buFont typeface="Calibri" panose="020F0502020204030204" pitchFamily="34" charset="0"/>
              <a:buChar char="­"/>
            </a:pPr>
            <a:r>
              <a:rPr lang="en-GB" dirty="0">
                <a:solidFill>
                  <a:srgbClr val="E6AF44"/>
                </a:solidFill>
              </a:rPr>
              <a:t>Finding the right coding language</a:t>
            </a:r>
          </a:p>
          <a:p>
            <a:pPr algn="just">
              <a:buFont typeface="Calibri" panose="020F0502020204030204" pitchFamily="34" charset="0"/>
              <a:buChar char="­"/>
            </a:pPr>
            <a:endParaRPr lang="en-GB" dirty="0">
              <a:solidFill>
                <a:srgbClr val="E6AF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260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3465</TotalTime>
  <Words>601</Words>
  <Application>Microsoft Office PowerPoint</Application>
  <PresentationFormat>Widescreen</PresentationFormat>
  <Paragraphs>124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Wingdings</vt:lpstr>
      <vt:lpstr>Office Theme</vt:lpstr>
      <vt:lpstr>PowerPoint Presentation</vt:lpstr>
      <vt:lpstr>Our Team:</vt:lpstr>
      <vt:lpstr>Tasks divided in the team:</vt:lpstr>
      <vt:lpstr>Our Goals:</vt:lpstr>
      <vt:lpstr>Features:</vt:lpstr>
      <vt:lpstr>Tools used for:</vt:lpstr>
      <vt:lpstr>PowerPoint Presentation</vt:lpstr>
      <vt:lpstr>Output from the code example:</vt:lpstr>
      <vt:lpstr>Issues and time time-eaters: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GeekzBay</dc:title>
  <dc:creator>D'AMELIO Yan (ENAD)</dc:creator>
  <cp:lastModifiedBy>D'AMELIO Yan (ENAD)</cp:lastModifiedBy>
  <cp:revision>52</cp:revision>
  <dcterms:created xsi:type="dcterms:W3CDTF">2022-09-22T08:13:14Z</dcterms:created>
  <dcterms:modified xsi:type="dcterms:W3CDTF">2022-09-26T07:36:18Z</dcterms:modified>
</cp:coreProperties>
</file>

<file path=docProps/thumbnail.jpeg>
</file>